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embeddedFontLst>
    <p:embeddedFont>
      <p:font typeface="마루 부리 Beta" panose="020B0600000101010101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545D2-F5F8-4093-BEF3-0E1549F0F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C6C5F7-F4F0-4C8C-85CD-163E0750F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BF37CA-5B09-4B0C-A887-D8205A24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C68FA-8D29-46E9-90A6-13DA8A34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44776-1869-4137-AAFA-6F7DBB0D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44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F4F2D-3412-448B-AE8F-DC2FF2F4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D6BFB3-9367-44BC-B7C2-05A2172D5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8DFAB-1C5F-494E-AEE4-2566972FE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A88A80-9E3D-4421-915E-EE767198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9C261D-AD97-4AE9-B24D-08F31012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79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C70A3B-C594-43DA-AFD3-B0BD0BBB1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CA4928-AE4B-40C5-8CFB-F4BE9654F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022E8-39F3-45D7-8B5E-064CC69D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87C60-F6D7-40DD-9BC6-1A9F1D13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BC6FD2-9EF9-43BD-8659-FFCA644E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4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14D2F-F729-4A4D-9A4D-C7EA9B20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3A26E-4295-453F-A01E-D100E0D20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52E71-1B0D-455A-98A5-B026F4DD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50CD5C-4762-4E89-A9F4-4187EB8D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3FAD89-9928-40EE-B291-EDC2D02B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05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57186-1CA3-4D03-AD97-521917431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F612B1-2FB8-4610-87B6-4CB675290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78798-19B8-41B9-B518-264FB753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FA91B-DAD8-4ED4-9286-0FCD28D88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3EBF8-8315-4897-89E6-6A2DB20C5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83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8346F-8470-4912-A894-03E3E2F7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48D4E-F35F-4A92-A193-2682CBB10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64F3DF-091E-488C-9E81-4B4B4E54D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D8209-F708-4042-BECD-8EE5757F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AE7E85-4A04-4725-BB91-18D49294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7E5F6A-1940-4635-B7BA-C0871C8F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0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4FDE2-0AF1-436A-9D87-D5747593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29926F-0B8F-40E0-A67F-9431F2B40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958656-1D0E-455D-B46F-5561C580F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5D2B29-C0A7-42AC-9BEE-922C4D8D8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A3E011-AAB3-405D-992A-F639E8C28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3E7C85-2254-41A5-854B-A4B826C3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2551A8-A246-4C83-ABDA-3ECDACF4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3FC6BF-BD6B-4F82-BBDE-DF93B26E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56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2E23F-10C4-4E92-9BD1-3083844C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94D37C-2DD9-49D3-B1AB-C393184B7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3778DE-DC4A-45C9-B7FD-3C2DBE41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AFDC39-7FD5-44B5-9E6C-0D0CFA26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405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C78898-3B09-4E02-82B2-EEB0501A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4AE677-EA29-458A-BED3-DDEC4498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BF9665-90F6-405F-9BC8-E17F42D0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71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73FAA-9E7A-446F-8247-2A2427236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2D56-9011-471F-94CA-FA76D254D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1E7737-2C1F-439D-AD79-B183C52F7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1D6A68-9EC9-46C5-9861-49D0F0F3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725959-EA36-4857-AA40-54B2D7453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95DF2-AFB9-4672-990B-03E9AC1B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82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79782-39A5-4E65-BBC4-85AE4E0D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4F878B-98F5-4053-BA67-B14BFD984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712228-1618-4F55-93DB-A6D47678A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A5BE0-F9E2-4110-86E3-7A46638C6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E3E079-C0DA-4BD9-BDE0-457A8954C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F9CF04-A217-4836-8B2F-770807D7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32D5F3-98E1-4C0E-BFD8-33916C63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23DF65-9A3C-4660-8C29-FF99566C1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54D3D5-D225-4B03-AF0F-A91AFF4A6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A4CEC-DED8-4269-848F-B1A94445CBF1}" type="datetimeFigureOut">
              <a:rPr lang="ko-KR" altLang="en-US" smtClean="0"/>
              <a:t>2021-05-29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5FC020-5C6D-4E53-928E-FEFE4F89F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4E4B5-96D7-486B-B1A0-0F47FE89E1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F71E1-1319-4EFD-83A5-79D6F8C0B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29922-EE30-412D-AFE3-15D14009C1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모바일 앱 프로그래밍</a:t>
            </a:r>
            <a:br>
              <a:rPr lang="en-US" altLang="ko-KR" sz="4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</a:br>
            <a:r>
              <a:rPr lang="en-US" altLang="ko-KR" sz="4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Term - Project</a:t>
            </a:r>
            <a:endParaRPr lang="ko-KR" altLang="en-US" sz="4400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C213A-D613-438B-A380-8CEB79328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디지털미디어학과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algn="r"/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2019111233</a:t>
            </a:r>
          </a:p>
          <a:p>
            <a:pPr algn="r"/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김가은</a:t>
            </a:r>
          </a:p>
        </p:txBody>
      </p:sp>
    </p:spTree>
    <p:extLst>
      <p:ext uri="{BB962C8B-B14F-4D97-AF65-F5344CB8AC3E}">
        <p14:creationId xmlns:p14="http://schemas.microsoft.com/office/powerpoint/2010/main" val="428190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BFB3A-459C-46D7-BC96-243DA7A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도서 정보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F00AA-6025-4C6B-972A-5283C1F7659B}"/>
              </a:ext>
            </a:extLst>
          </p:cNvPr>
          <p:cNvSpPr txBox="1"/>
          <p:nvPr/>
        </p:nvSpPr>
        <p:spPr>
          <a:xfrm>
            <a:off x="575278" y="1572540"/>
            <a:ext cx="6114393" cy="5005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책 세부 페이지의 책 소개를 제외한 부분들은 모두 동일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책을 구매할 수 있는 최소 수는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로 제한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최대 수는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5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로 제한하여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인 상태에서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–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버튼을 누르면 최소 수가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이라는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toast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메시지 발생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5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인 상태에서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+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버튼을 누르면 최대 수가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5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라는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toast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메시지 발생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아직 부족하여 구매 버튼을 누르면 해당 책이 품절이라는 대화 상자 뜨게 됨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취소 버튼을 누르고 확인을 누르면 홈 화면으로 이동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 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아직 구매하지 않은 도서는 책 후기 작성 버튼 클릭 불가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285D40-79E1-49E6-8510-8ED7FC121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781"/>
          <a:stretch/>
        </p:blipFill>
        <p:spPr>
          <a:xfrm>
            <a:off x="7496175" y="0"/>
            <a:ext cx="3857625" cy="6980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94ECFB-5F92-4056-A42B-167AE4FA5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9" b="46437"/>
          <a:stretch/>
        </p:blipFill>
        <p:spPr>
          <a:xfrm>
            <a:off x="9519087" y="4732802"/>
            <a:ext cx="2559597" cy="148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6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2BE6C-586B-42CE-B7E3-1AB4B87A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35995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ED487-6F79-4EF6-A772-7046DC7CA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앱 시연 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E16A9-A7CD-4D61-8DBB-FFAA0B57F7D5}"/>
              </a:ext>
            </a:extLst>
          </p:cNvPr>
          <p:cNvSpPr txBox="1"/>
          <p:nvPr/>
        </p:nvSpPr>
        <p:spPr>
          <a:xfrm>
            <a:off x="1006367" y="2195185"/>
            <a:ext cx="5089633" cy="278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테마 설정에서 하나의 라디오 버튼을 누르고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다른 라디오 버튼을 바로 누르면 강제 종료되니 그 부분만 주의하시면 될 것 같습니다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책 상세 페이지 화면은 카테고리와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logo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를 사용하여 홈으로 가는 기능을 구현하지 않았습니다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</a:t>
            </a:r>
          </a:p>
        </p:txBody>
      </p:sp>
      <p:pic>
        <p:nvPicPr>
          <p:cNvPr id="7" name="Android Emulator - Pixel_2_API_30_5554 2021-05-29 19-15-00">
            <a:hlinkClick r:id="" action="ppaction://media"/>
            <a:extLst>
              <a:ext uri="{FF2B5EF4-FFF2-40B4-BE49-F238E27FC236}">
                <a16:creationId xmlns:a16="http://schemas.microsoft.com/office/drawing/2014/main" id="{127EC8D7-3A8F-42B4-B7A3-AA1EC5FB54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76026" y="0"/>
            <a:ext cx="3707973" cy="6858000"/>
          </a:xfrm>
        </p:spPr>
      </p:pic>
    </p:spTree>
    <p:extLst>
      <p:ext uri="{BB962C8B-B14F-4D97-AF65-F5344CB8AC3E}">
        <p14:creationId xmlns:p14="http://schemas.microsoft.com/office/powerpoint/2010/main" val="393096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BFB3A-459C-46D7-BC96-243DA7A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앱 설치 이후 메뉴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504F2E-A192-4958-AF73-B006CCD28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59" y="0"/>
            <a:ext cx="3857625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21FAE06-2AB8-4BBA-9C51-6CE3995A1889}"/>
              </a:ext>
            </a:extLst>
          </p:cNvPr>
          <p:cNvSpPr/>
          <p:nvPr/>
        </p:nvSpPr>
        <p:spPr>
          <a:xfrm>
            <a:off x="8760371" y="2633804"/>
            <a:ext cx="914400" cy="1093693"/>
          </a:xfrm>
          <a:custGeom>
            <a:avLst/>
            <a:gdLst>
              <a:gd name="connsiteX0" fmla="*/ 0 w 914400"/>
              <a:gd name="connsiteY0" fmla="*/ 546847 h 1093693"/>
              <a:gd name="connsiteX1" fmla="*/ 457200 w 914400"/>
              <a:gd name="connsiteY1" fmla="*/ 0 h 1093693"/>
              <a:gd name="connsiteX2" fmla="*/ 914400 w 914400"/>
              <a:gd name="connsiteY2" fmla="*/ 546847 h 1093693"/>
              <a:gd name="connsiteX3" fmla="*/ 457200 w 914400"/>
              <a:gd name="connsiteY3" fmla="*/ 1093694 h 1093693"/>
              <a:gd name="connsiteX4" fmla="*/ 0 w 914400"/>
              <a:gd name="connsiteY4" fmla="*/ 546847 h 10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1093693" extrusionOk="0">
                <a:moveTo>
                  <a:pt x="0" y="546847"/>
                </a:moveTo>
                <a:cubicBezTo>
                  <a:pt x="-27885" y="212041"/>
                  <a:pt x="209032" y="-1575"/>
                  <a:pt x="457200" y="0"/>
                </a:cubicBezTo>
                <a:cubicBezTo>
                  <a:pt x="677009" y="18371"/>
                  <a:pt x="965814" y="229490"/>
                  <a:pt x="914400" y="546847"/>
                </a:cubicBezTo>
                <a:cubicBezTo>
                  <a:pt x="910609" y="841304"/>
                  <a:pt x="704780" y="1109018"/>
                  <a:pt x="457200" y="1093694"/>
                </a:cubicBezTo>
                <a:cubicBezTo>
                  <a:pt x="223402" y="1067887"/>
                  <a:pt x="51291" y="844641"/>
                  <a:pt x="0" y="54684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2A281-7467-4B36-9C24-FD7C069F491E}"/>
              </a:ext>
            </a:extLst>
          </p:cNvPr>
          <p:cNvSpPr txBox="1"/>
          <p:nvPr/>
        </p:nvSpPr>
        <p:spPr>
          <a:xfrm>
            <a:off x="838200" y="2053482"/>
            <a:ext cx="6114393" cy="168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-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앱의 전체적인 컬러와 유사한 컬러를 사용해서 간단한 앱 아이콘 제작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- Manifest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파일의 </a:t>
            </a:r>
            <a:r>
              <a:rPr lang="en-US" altLang="ko-KR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appicon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부분 해당 이미지로 수정</a:t>
            </a:r>
          </a:p>
        </p:txBody>
      </p:sp>
    </p:spTree>
    <p:extLst>
      <p:ext uri="{BB962C8B-B14F-4D97-AF65-F5344CB8AC3E}">
        <p14:creationId xmlns:p14="http://schemas.microsoft.com/office/powerpoint/2010/main" val="797788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BFB3A-459C-46D7-BC96-243DA7A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Main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화면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(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첫 화면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)</a:t>
            </a:r>
            <a:endParaRPr lang="ko-KR" altLang="en-US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4E8AB8-87E3-410D-B403-4E6AADE3A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87" y="0"/>
            <a:ext cx="3857625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21FAE06-2AB8-4BBA-9C51-6CE3995A1889}"/>
              </a:ext>
            </a:extLst>
          </p:cNvPr>
          <p:cNvSpPr/>
          <p:nvPr/>
        </p:nvSpPr>
        <p:spPr>
          <a:xfrm>
            <a:off x="7086599" y="1262082"/>
            <a:ext cx="1702844" cy="2166918"/>
          </a:xfrm>
          <a:custGeom>
            <a:avLst/>
            <a:gdLst>
              <a:gd name="connsiteX0" fmla="*/ 0 w 1702844"/>
              <a:gd name="connsiteY0" fmla="*/ 1083459 h 2166918"/>
              <a:gd name="connsiteX1" fmla="*/ 851422 w 1702844"/>
              <a:gd name="connsiteY1" fmla="*/ 0 h 2166918"/>
              <a:gd name="connsiteX2" fmla="*/ 1702844 w 1702844"/>
              <a:gd name="connsiteY2" fmla="*/ 1083459 h 2166918"/>
              <a:gd name="connsiteX3" fmla="*/ 851422 w 1702844"/>
              <a:gd name="connsiteY3" fmla="*/ 2166918 h 2166918"/>
              <a:gd name="connsiteX4" fmla="*/ 0 w 1702844"/>
              <a:gd name="connsiteY4" fmla="*/ 1083459 h 216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2844" h="2166918" extrusionOk="0">
                <a:moveTo>
                  <a:pt x="0" y="1083459"/>
                </a:moveTo>
                <a:cubicBezTo>
                  <a:pt x="-53661" y="421979"/>
                  <a:pt x="453772" y="-26351"/>
                  <a:pt x="851422" y="0"/>
                </a:cubicBezTo>
                <a:cubicBezTo>
                  <a:pt x="1259733" y="34788"/>
                  <a:pt x="1752719" y="470198"/>
                  <a:pt x="1702844" y="1083459"/>
                </a:cubicBezTo>
                <a:cubicBezTo>
                  <a:pt x="1673519" y="1623371"/>
                  <a:pt x="1314708" y="2188517"/>
                  <a:pt x="851422" y="2166918"/>
                </a:cubicBezTo>
                <a:cubicBezTo>
                  <a:pt x="401922" y="2138325"/>
                  <a:pt x="71742" y="1675933"/>
                  <a:pt x="0" y="1083459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F00AA-6025-4C6B-972A-5283C1F7659B}"/>
              </a:ext>
            </a:extLst>
          </p:cNvPr>
          <p:cNvSpPr txBox="1"/>
          <p:nvPr/>
        </p:nvSpPr>
        <p:spPr>
          <a:xfrm>
            <a:off x="838200" y="2053482"/>
            <a:ext cx="6114393" cy="389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시간 상 첫번째에 해당하는 책 상세 페이지만 구현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책 이미지 또는 책 제목을 선택하면 다음 페이지로 연동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검색창과 검색 버튼은 </a:t>
            </a:r>
            <a:r>
              <a:rPr lang="en-US" altLang="ko-KR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editText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와 </a:t>
            </a:r>
            <a:r>
              <a:rPr lang="en-US" altLang="ko-KR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ImageButton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으로 디자인했고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구현은 하지 않음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좌상단의 카테고리 버튼 클릭 시 메뉴 세 가지 나타남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검색창과 로고가 있는 부분을 제외하고 </a:t>
            </a:r>
            <a:r>
              <a:rPr lang="en-US" altLang="ko-KR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ScrollView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로 구성하여 위아래로 스크롤 가능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1B6C15-51F0-4914-85DE-A299F35A6F21}"/>
              </a:ext>
            </a:extLst>
          </p:cNvPr>
          <p:cNvSpPr/>
          <p:nvPr/>
        </p:nvSpPr>
        <p:spPr>
          <a:xfrm>
            <a:off x="7291387" y="44344"/>
            <a:ext cx="604512" cy="769259"/>
          </a:xfrm>
          <a:custGeom>
            <a:avLst/>
            <a:gdLst>
              <a:gd name="connsiteX0" fmla="*/ 0 w 604512"/>
              <a:gd name="connsiteY0" fmla="*/ 384630 h 769259"/>
              <a:gd name="connsiteX1" fmla="*/ 302256 w 604512"/>
              <a:gd name="connsiteY1" fmla="*/ 0 h 769259"/>
              <a:gd name="connsiteX2" fmla="*/ 604512 w 604512"/>
              <a:gd name="connsiteY2" fmla="*/ 384630 h 769259"/>
              <a:gd name="connsiteX3" fmla="*/ 302256 w 604512"/>
              <a:gd name="connsiteY3" fmla="*/ 769260 h 769259"/>
              <a:gd name="connsiteX4" fmla="*/ 0 w 604512"/>
              <a:gd name="connsiteY4" fmla="*/ 384630 h 76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512" h="769259" extrusionOk="0">
                <a:moveTo>
                  <a:pt x="0" y="384630"/>
                </a:moveTo>
                <a:cubicBezTo>
                  <a:pt x="-18055" y="150974"/>
                  <a:pt x="163858" y="-10360"/>
                  <a:pt x="302256" y="0"/>
                </a:cubicBezTo>
                <a:cubicBezTo>
                  <a:pt x="449804" y="10890"/>
                  <a:pt x="612128" y="169932"/>
                  <a:pt x="604512" y="384630"/>
                </a:cubicBezTo>
                <a:cubicBezTo>
                  <a:pt x="593070" y="574243"/>
                  <a:pt x="464886" y="782643"/>
                  <a:pt x="302256" y="769260"/>
                </a:cubicBezTo>
                <a:cubicBezTo>
                  <a:pt x="159170" y="736366"/>
                  <a:pt x="3753" y="596746"/>
                  <a:pt x="0" y="38463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117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770059-B0F0-4B32-A3BF-3FCDEE94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58" y="19062"/>
            <a:ext cx="385762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4BFB3A-459C-46D7-BC96-243DA7A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카테고리 선택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F00AA-6025-4C6B-972A-5283C1F7659B}"/>
              </a:ext>
            </a:extLst>
          </p:cNvPr>
          <p:cNvSpPr txBox="1"/>
          <p:nvPr/>
        </p:nvSpPr>
        <p:spPr>
          <a:xfrm>
            <a:off x="838200" y="2053482"/>
            <a:ext cx="6114393" cy="223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총 세 가지의 메뉴로 구성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home, </a:t>
            </a:r>
            <a:r>
              <a:rPr lang="en-US" altLang="ko-KR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myPage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setting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Home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선택 시 첫 번째 화면으로 돌아가는 기능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myPage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와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setting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선택 시 동일한 화면으로 </a:t>
            </a:r>
            <a:r>
              <a:rPr lang="ko-KR" altLang="en-US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넘어감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닫기 버튼 클릭 시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category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창 닫힘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B6F5A15-0333-4093-9792-11B387961320}"/>
              </a:ext>
            </a:extLst>
          </p:cNvPr>
          <p:cNvSpPr/>
          <p:nvPr/>
        </p:nvSpPr>
        <p:spPr>
          <a:xfrm>
            <a:off x="7288758" y="2116957"/>
            <a:ext cx="1702844" cy="2166918"/>
          </a:xfrm>
          <a:custGeom>
            <a:avLst/>
            <a:gdLst>
              <a:gd name="connsiteX0" fmla="*/ 0 w 1702844"/>
              <a:gd name="connsiteY0" fmla="*/ 1083459 h 2166918"/>
              <a:gd name="connsiteX1" fmla="*/ 851422 w 1702844"/>
              <a:gd name="connsiteY1" fmla="*/ 0 h 2166918"/>
              <a:gd name="connsiteX2" fmla="*/ 1702844 w 1702844"/>
              <a:gd name="connsiteY2" fmla="*/ 1083459 h 2166918"/>
              <a:gd name="connsiteX3" fmla="*/ 851422 w 1702844"/>
              <a:gd name="connsiteY3" fmla="*/ 2166918 h 2166918"/>
              <a:gd name="connsiteX4" fmla="*/ 0 w 1702844"/>
              <a:gd name="connsiteY4" fmla="*/ 1083459 h 216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2844" h="2166918" extrusionOk="0">
                <a:moveTo>
                  <a:pt x="0" y="1083459"/>
                </a:moveTo>
                <a:cubicBezTo>
                  <a:pt x="-53661" y="421979"/>
                  <a:pt x="453772" y="-26351"/>
                  <a:pt x="851422" y="0"/>
                </a:cubicBezTo>
                <a:cubicBezTo>
                  <a:pt x="1259733" y="34788"/>
                  <a:pt x="1752719" y="470198"/>
                  <a:pt x="1702844" y="1083459"/>
                </a:cubicBezTo>
                <a:cubicBezTo>
                  <a:pt x="1673519" y="1623371"/>
                  <a:pt x="1314708" y="2188517"/>
                  <a:pt x="851422" y="2166918"/>
                </a:cubicBezTo>
                <a:cubicBezTo>
                  <a:pt x="401922" y="2138325"/>
                  <a:pt x="71742" y="1675933"/>
                  <a:pt x="0" y="1083459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39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BFB3A-459C-46D7-BC96-243DA7A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마이 페이지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F00AA-6025-4C6B-972A-5283C1F7659B}"/>
              </a:ext>
            </a:extLst>
          </p:cNvPr>
          <p:cNvSpPr txBox="1"/>
          <p:nvPr/>
        </p:nvSpPr>
        <p:spPr>
          <a:xfrm>
            <a:off x="838200" y="2053482"/>
            <a:ext cx="6114393" cy="445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총 세 가지의 메뉴로 구성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home, </a:t>
            </a:r>
            <a:r>
              <a:rPr lang="en-US" altLang="ko-KR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myPage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setting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Home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선택 시 첫 번째 화면으로 돌아가는 기능</a:t>
            </a: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myPage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와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setting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선택 시 동일한 화면으로 </a:t>
            </a:r>
            <a:r>
              <a:rPr lang="ko-KR" altLang="en-US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넘어감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닫기 버튼 클릭 시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category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창 닫힘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검색창과 로고가 있는 부분을 제외하고 </a:t>
            </a:r>
            <a:r>
              <a:rPr lang="en-US" altLang="ko-KR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ScrollView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로 구성하여 위아래로 스크롤 가능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  <a:sym typeface="Wingdings" panose="05000000000000000000" pitchFamily="2" charset="2"/>
              </a:rPr>
              <a:t>스크롤하여 로그인과 테마 설정 버튼을 누르면 가능</a:t>
            </a:r>
            <a:endParaRPr lang="ko-KR" altLang="en-US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altLang="ko-KR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579631-51A7-4EE2-B21D-090A699F6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57" y="0"/>
            <a:ext cx="3100719" cy="551238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CE86F7B-3144-45C8-9240-6807E7056DA0}"/>
              </a:ext>
            </a:extLst>
          </p:cNvPr>
          <p:cNvSpPr/>
          <p:nvPr/>
        </p:nvSpPr>
        <p:spPr>
          <a:xfrm>
            <a:off x="7157544" y="2265434"/>
            <a:ext cx="1149843" cy="1336104"/>
          </a:xfrm>
          <a:custGeom>
            <a:avLst/>
            <a:gdLst>
              <a:gd name="connsiteX0" fmla="*/ 0 w 1149843"/>
              <a:gd name="connsiteY0" fmla="*/ 668052 h 1336104"/>
              <a:gd name="connsiteX1" fmla="*/ 574922 w 1149843"/>
              <a:gd name="connsiteY1" fmla="*/ 0 h 1336104"/>
              <a:gd name="connsiteX2" fmla="*/ 1149844 w 1149843"/>
              <a:gd name="connsiteY2" fmla="*/ 668052 h 1336104"/>
              <a:gd name="connsiteX3" fmla="*/ 574922 w 1149843"/>
              <a:gd name="connsiteY3" fmla="*/ 1336104 h 1336104"/>
              <a:gd name="connsiteX4" fmla="*/ 0 w 1149843"/>
              <a:gd name="connsiteY4" fmla="*/ 668052 h 13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843" h="1336104" extrusionOk="0">
                <a:moveTo>
                  <a:pt x="0" y="668052"/>
                </a:moveTo>
                <a:cubicBezTo>
                  <a:pt x="-23381" y="271602"/>
                  <a:pt x="309952" y="-19080"/>
                  <a:pt x="574922" y="0"/>
                </a:cubicBezTo>
                <a:cubicBezTo>
                  <a:pt x="888253" y="2354"/>
                  <a:pt x="1203094" y="283207"/>
                  <a:pt x="1149844" y="668052"/>
                </a:cubicBezTo>
                <a:cubicBezTo>
                  <a:pt x="1128812" y="995075"/>
                  <a:pt x="885554" y="1357539"/>
                  <a:pt x="574922" y="1336104"/>
                </a:cubicBezTo>
                <a:cubicBezTo>
                  <a:pt x="265201" y="1325343"/>
                  <a:pt x="17410" y="1035574"/>
                  <a:pt x="0" y="66805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FE28B4-5FCA-470B-95E7-352D403A56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72"/>
          <a:stretch/>
        </p:blipFill>
        <p:spPr>
          <a:xfrm>
            <a:off x="7288757" y="5588193"/>
            <a:ext cx="3100720" cy="118120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ECD8C42-6933-4287-81A2-35B5FFBB69B1}"/>
              </a:ext>
            </a:extLst>
          </p:cNvPr>
          <p:cNvSpPr/>
          <p:nvPr/>
        </p:nvSpPr>
        <p:spPr>
          <a:xfrm>
            <a:off x="8103475" y="5896571"/>
            <a:ext cx="677917" cy="609145"/>
          </a:xfrm>
          <a:custGeom>
            <a:avLst/>
            <a:gdLst>
              <a:gd name="connsiteX0" fmla="*/ 0 w 677917"/>
              <a:gd name="connsiteY0" fmla="*/ 304573 h 609145"/>
              <a:gd name="connsiteX1" fmla="*/ 338959 w 677917"/>
              <a:gd name="connsiteY1" fmla="*/ 0 h 609145"/>
              <a:gd name="connsiteX2" fmla="*/ 677918 w 677917"/>
              <a:gd name="connsiteY2" fmla="*/ 304573 h 609145"/>
              <a:gd name="connsiteX3" fmla="*/ 338959 w 677917"/>
              <a:gd name="connsiteY3" fmla="*/ 609146 h 609145"/>
              <a:gd name="connsiteX4" fmla="*/ 0 w 677917"/>
              <a:gd name="connsiteY4" fmla="*/ 304573 h 60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17" h="609145" extrusionOk="0">
                <a:moveTo>
                  <a:pt x="0" y="304573"/>
                </a:moveTo>
                <a:cubicBezTo>
                  <a:pt x="-10737" y="123736"/>
                  <a:pt x="154710" y="-1072"/>
                  <a:pt x="338959" y="0"/>
                </a:cubicBezTo>
                <a:cubicBezTo>
                  <a:pt x="506638" y="10969"/>
                  <a:pt x="700206" y="129711"/>
                  <a:pt x="677918" y="304573"/>
                </a:cubicBezTo>
                <a:cubicBezTo>
                  <a:pt x="671818" y="460623"/>
                  <a:pt x="522831" y="619507"/>
                  <a:pt x="338959" y="609146"/>
                </a:cubicBezTo>
                <a:cubicBezTo>
                  <a:pt x="156483" y="602626"/>
                  <a:pt x="19172" y="471206"/>
                  <a:pt x="0" y="304573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5DE88D2-2543-4134-8739-B5E5D93FE6F1}"/>
              </a:ext>
            </a:extLst>
          </p:cNvPr>
          <p:cNvSpPr/>
          <p:nvPr/>
        </p:nvSpPr>
        <p:spPr>
          <a:xfrm>
            <a:off x="8713076" y="5896571"/>
            <a:ext cx="935420" cy="609145"/>
          </a:xfrm>
          <a:custGeom>
            <a:avLst/>
            <a:gdLst>
              <a:gd name="connsiteX0" fmla="*/ 0 w 935420"/>
              <a:gd name="connsiteY0" fmla="*/ 304573 h 609145"/>
              <a:gd name="connsiteX1" fmla="*/ 467710 w 935420"/>
              <a:gd name="connsiteY1" fmla="*/ 0 h 609145"/>
              <a:gd name="connsiteX2" fmla="*/ 935420 w 935420"/>
              <a:gd name="connsiteY2" fmla="*/ 304573 h 609145"/>
              <a:gd name="connsiteX3" fmla="*/ 467710 w 935420"/>
              <a:gd name="connsiteY3" fmla="*/ 609146 h 609145"/>
              <a:gd name="connsiteX4" fmla="*/ 0 w 935420"/>
              <a:gd name="connsiteY4" fmla="*/ 304573 h 60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420" h="609145" extrusionOk="0">
                <a:moveTo>
                  <a:pt x="0" y="304573"/>
                </a:moveTo>
                <a:cubicBezTo>
                  <a:pt x="-17966" y="115235"/>
                  <a:pt x="214598" y="-1887"/>
                  <a:pt x="467710" y="0"/>
                </a:cubicBezTo>
                <a:cubicBezTo>
                  <a:pt x="706496" y="10969"/>
                  <a:pt x="957708" y="129711"/>
                  <a:pt x="935420" y="304573"/>
                </a:cubicBezTo>
                <a:cubicBezTo>
                  <a:pt x="931750" y="465468"/>
                  <a:pt x="722493" y="620118"/>
                  <a:pt x="467710" y="609146"/>
                </a:cubicBezTo>
                <a:cubicBezTo>
                  <a:pt x="214127" y="602626"/>
                  <a:pt x="19172" y="471206"/>
                  <a:pt x="0" y="304573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8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BFB3A-459C-46D7-BC96-243DA7A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로그인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F00AA-6025-4C6B-972A-5283C1F7659B}"/>
              </a:ext>
            </a:extLst>
          </p:cNvPr>
          <p:cNvSpPr txBox="1"/>
          <p:nvPr/>
        </p:nvSpPr>
        <p:spPr>
          <a:xfrm>
            <a:off x="838200" y="2053482"/>
            <a:ext cx="6114393" cy="334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사용자 이름과 비밀번호 모두 입력 시 비회원 화면입니다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가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‘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입력된 사용자 이름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＇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님의 화면입니다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로 변경되고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＇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입력된 사용자 이름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＇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님 반갑습니다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라는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toast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메시지가 뜨며 로그인 버튼의 로그인이 로그아웃으로 변경됨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사용자 이름과 비밀번호가 모두 입력되지 않은 상태라면 공백이 존재한다는 대화 상자가 뜨게 됨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F76E48-5FB7-4C23-849E-2C0E2435D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57" y="19062"/>
            <a:ext cx="3857625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BF24FB-4C8B-4351-ABFF-9BD5BE365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9" b="72623"/>
          <a:stretch/>
        </p:blipFill>
        <p:spPr>
          <a:xfrm>
            <a:off x="5559016" y="905702"/>
            <a:ext cx="3100719" cy="5731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2B1987-17CD-4F58-924F-2CEEFED20A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44" b="5016"/>
          <a:stretch/>
        </p:blipFill>
        <p:spPr>
          <a:xfrm>
            <a:off x="5255085" y="5955957"/>
            <a:ext cx="3100720" cy="5369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3A5ECA6-38A1-4206-8469-A7DDED3CE2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9" b="72903"/>
          <a:stretch/>
        </p:blipFill>
        <p:spPr>
          <a:xfrm>
            <a:off x="7306733" y="1005288"/>
            <a:ext cx="3069499" cy="456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890AFE-846E-4FB3-978B-B2FF0F3DC1BF}"/>
              </a:ext>
            </a:extLst>
          </p:cNvPr>
          <p:cNvSpPr txBox="1"/>
          <p:nvPr/>
        </p:nvSpPr>
        <p:spPr>
          <a:xfrm>
            <a:off x="6941293" y="1034002"/>
            <a:ext cx="5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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C404C-8A40-41E5-B9AB-52F0CBC6650F}"/>
              </a:ext>
            </a:extLst>
          </p:cNvPr>
          <p:cNvSpPr txBox="1"/>
          <p:nvPr/>
        </p:nvSpPr>
        <p:spPr>
          <a:xfrm>
            <a:off x="7477088" y="6039750"/>
            <a:ext cx="5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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2E51FA9-0EB1-41B6-A0C4-79E59484E2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41" b="6830"/>
          <a:stretch/>
        </p:blipFill>
        <p:spPr>
          <a:xfrm>
            <a:off x="7949025" y="5964062"/>
            <a:ext cx="3197357" cy="4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7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BFB3A-459C-46D7-BC96-243DA7A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테마 설정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F00AA-6025-4C6B-972A-5283C1F7659B}"/>
              </a:ext>
            </a:extLst>
          </p:cNvPr>
          <p:cNvSpPr txBox="1"/>
          <p:nvPr/>
        </p:nvSpPr>
        <p:spPr>
          <a:xfrm>
            <a:off x="838200" y="2053482"/>
            <a:ext cx="6114393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원하는 색상의 라디오 버튼을 선택하면 로고의 글자 색상이 해당 색상으로 변경됨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5331DA-874C-4376-A0EA-5ED838051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3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BFB3A-459C-46D7-BC96-243DA7AA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구매한 도서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F00AA-6025-4C6B-972A-5283C1F7659B}"/>
              </a:ext>
            </a:extLst>
          </p:cNvPr>
          <p:cNvSpPr txBox="1"/>
          <p:nvPr/>
        </p:nvSpPr>
        <p:spPr>
          <a:xfrm>
            <a:off x="838200" y="2053482"/>
            <a:ext cx="6114393" cy="445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책 소개가 동영상으로 되어 있어서 버튼을 누르면 동영상을 볼 수 있게 됨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(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유튜브로 연결됨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뒤로 버튼 누르면 다시 앱으로 돌아가게 됨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책 후기 작성 버튼을 누르면 후기 작성 가능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(</a:t>
            </a:r>
            <a:r>
              <a:rPr lang="ko-KR" altLang="en-US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한줄평만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작성하면 제출 가능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(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별점이나 라디오 버튼 굳이 안 눌러도 됨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))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책 후기 제출은 한 번 하면 다음에는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＇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이미 후기를 작성한 도서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＇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라고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toast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메시지 뜸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94ECFB-5F92-4056-A42B-167AE4FA5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32" y="0"/>
            <a:ext cx="385762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CF8F8F-8663-4AB5-8B7C-5F3500BCB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35" y="571617"/>
            <a:ext cx="2456465" cy="43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451</Words>
  <Application>Microsoft Office PowerPoint</Application>
  <PresentationFormat>와이드스크린</PresentationFormat>
  <Paragraphs>44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마루 부리 Beta</vt:lpstr>
      <vt:lpstr>Arial</vt:lpstr>
      <vt:lpstr>Office 테마</vt:lpstr>
      <vt:lpstr>모바일 앱 프로그래밍 Term - Project</vt:lpstr>
      <vt:lpstr>앱 시연 영상</vt:lpstr>
      <vt:lpstr>앱 설치 이후 메뉴 화면</vt:lpstr>
      <vt:lpstr>Main 화면 (첫 화면)</vt:lpstr>
      <vt:lpstr>카테고리 선택 화면</vt:lpstr>
      <vt:lpstr>마이 페이지 화면</vt:lpstr>
      <vt:lpstr>로그인 화면</vt:lpstr>
      <vt:lpstr>테마 설정 화면</vt:lpstr>
      <vt:lpstr>구매한 도서 화면</vt:lpstr>
      <vt:lpstr>도서 정보 페이지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앱 프로그래밍 Term - Project</dc:title>
  <dc:creator>kim ga eun</dc:creator>
  <cp:lastModifiedBy>kim ga eun</cp:lastModifiedBy>
  <cp:revision>7</cp:revision>
  <dcterms:created xsi:type="dcterms:W3CDTF">2021-05-29T09:11:23Z</dcterms:created>
  <dcterms:modified xsi:type="dcterms:W3CDTF">2021-05-29T10:17:51Z</dcterms:modified>
</cp:coreProperties>
</file>